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Osage 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Derek, </a:t>
            </a:r>
            <a:r>
              <a:rPr lang="en-US" dirty="0" err="1" smtClean="0"/>
              <a:t>Daegon</a:t>
            </a:r>
            <a:r>
              <a:rPr lang="en-US" dirty="0" smtClean="0"/>
              <a:t>, Alex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2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Osage plains are named after a </a:t>
            </a:r>
            <a:r>
              <a:rPr lang="en-US" dirty="0" err="1" smtClean="0"/>
              <a:t>importan</a:t>
            </a:r>
            <a:r>
              <a:rPr lang="en-US" dirty="0" smtClean="0"/>
              <a:t> </a:t>
            </a:r>
            <a:r>
              <a:rPr lang="en-US" dirty="0" err="1" smtClean="0"/>
              <a:t>indin</a:t>
            </a:r>
            <a:r>
              <a:rPr lang="en-US" dirty="0" smtClean="0"/>
              <a:t> tribe that used to live there.</a:t>
            </a:r>
            <a:endParaRPr lang="en-US" dirty="0"/>
          </a:p>
        </p:txBody>
      </p:sp>
      <p:pic>
        <p:nvPicPr>
          <p:cNvPr id="4" name="Picture 3" descr="native-american-missouri-t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11" y="2963332"/>
            <a:ext cx="3457221" cy="3725335"/>
          </a:xfrm>
          <a:prstGeom prst="rect">
            <a:avLst/>
          </a:prstGeom>
        </p:spPr>
      </p:pic>
      <p:pic>
        <p:nvPicPr>
          <p:cNvPr id="5" name="Picture 4" descr="images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2" y="3417005"/>
            <a:ext cx="1732844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7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Osage plains extend into the </a:t>
            </a:r>
            <a:r>
              <a:rPr lang="en-US" dirty="0" smtClean="0"/>
              <a:t>Great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lains </a:t>
            </a:r>
            <a:r>
              <a:rPr lang="en-US" dirty="0" smtClean="0"/>
              <a:t>of Kansas and </a:t>
            </a:r>
            <a:r>
              <a:rPr lang="en-US" dirty="0" smtClean="0"/>
              <a:t>Colorado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310gen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22" y="2864556"/>
            <a:ext cx="6908800" cy="399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grass had grown on the plains for thousands of years.</a:t>
            </a:r>
            <a:endParaRPr lang="en-US" dirty="0"/>
          </a:p>
        </p:txBody>
      </p:sp>
      <p:pic>
        <p:nvPicPr>
          <p:cNvPr id="6" name="Picture 5" descr="prd_02539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9" y="2878671"/>
            <a:ext cx="7221483" cy="379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0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smtClean="0"/>
              <a:t>summer, when the wind blew the Osage plains looked like waves of the ocean. </a:t>
            </a:r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44" y="3549854"/>
            <a:ext cx="6104418" cy="289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9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farmers came to the region and cleared the land many types of grass covered the land. </a:t>
            </a:r>
            <a:endParaRPr lang="en-US" dirty="0"/>
          </a:p>
        </p:txBody>
      </p:sp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640" y="3372428"/>
            <a:ext cx="6029091" cy="288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2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007" y="2173041"/>
            <a:ext cx="7612064" cy="4182035"/>
          </a:xfrm>
        </p:spPr>
        <p:txBody>
          <a:bodyPr/>
          <a:lstStyle/>
          <a:p>
            <a:r>
              <a:rPr lang="en-US" dirty="0" smtClean="0"/>
              <a:t>Many farmers still let grass grow on their land to feed their cattle.  </a:t>
            </a:r>
            <a:endParaRPr lang="en-US" dirty="0"/>
          </a:p>
        </p:txBody>
      </p:sp>
      <p:pic>
        <p:nvPicPr>
          <p:cNvPr id="4" name="Picture 3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55" y="3724902"/>
            <a:ext cx="3200383" cy="22733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039" y="3724901"/>
            <a:ext cx="3289300" cy="227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0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3" y="2450426"/>
            <a:ext cx="7612064" cy="4182035"/>
          </a:xfrm>
        </p:spPr>
        <p:txBody>
          <a:bodyPr/>
          <a:lstStyle/>
          <a:p>
            <a:r>
              <a:rPr lang="en-US" dirty="0" smtClean="0"/>
              <a:t>Farmers also grow wheat and hay.</a:t>
            </a:r>
            <a:endParaRPr lang="en-US" dirty="0"/>
          </a:p>
        </p:txBody>
      </p:sp>
      <p:pic>
        <p:nvPicPr>
          <p:cNvPr id="4" name="Picture 3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6" y="3254470"/>
            <a:ext cx="6752940" cy="337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9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50</TotalTime>
  <Words>107</Words>
  <Application>Microsoft Macintosh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Habitat</vt:lpstr>
      <vt:lpstr>Osage plains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Osage plains</dc:title>
  <dc:creator>Technology Services</dc:creator>
  <cp:lastModifiedBy>Technology Services</cp:lastModifiedBy>
  <cp:revision>9</cp:revision>
  <dcterms:created xsi:type="dcterms:W3CDTF">2014-12-16T20:20:56Z</dcterms:created>
  <dcterms:modified xsi:type="dcterms:W3CDTF">2014-12-18T19:50:28Z</dcterms:modified>
</cp:coreProperties>
</file>