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12/16/14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Mississppi</a:t>
            </a:r>
            <a:r>
              <a:rPr lang="en-US" dirty="0" smtClean="0"/>
              <a:t> </a:t>
            </a:r>
            <a:r>
              <a:rPr lang="en-US" dirty="0" smtClean="0"/>
              <a:t>Lowlands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Hudson and </a:t>
            </a:r>
            <a:r>
              <a:rPr lang="en-US" dirty="0" smtClean="0"/>
              <a:t>Noe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15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lower region of </a:t>
            </a:r>
            <a:r>
              <a:rPr lang="en-US" dirty="0"/>
              <a:t>M</a:t>
            </a:r>
            <a:r>
              <a:rPr lang="en-US" dirty="0" smtClean="0"/>
              <a:t>issouri </a:t>
            </a:r>
            <a:r>
              <a:rPr lang="en-US" dirty="0" smtClean="0"/>
              <a:t>is called the boot </a:t>
            </a:r>
            <a:r>
              <a:rPr lang="en-US" dirty="0" smtClean="0"/>
              <a:t>heel”  </a:t>
            </a:r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dirty="0" smtClean="0"/>
              <a:t>it looks sort of like a boot.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4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where it is located.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27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5351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know where the Mississippi river </a:t>
            </a:r>
            <a:r>
              <a:rPr lang="en-US" dirty="0" smtClean="0"/>
              <a:t>runs?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Well, </a:t>
            </a:r>
            <a:r>
              <a:rPr lang="en-US" dirty="0" smtClean="0"/>
              <a:t>the Mississippi river runs through </a:t>
            </a:r>
            <a:r>
              <a:rPr lang="en-US" dirty="0" smtClean="0"/>
              <a:t>Louisiana.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983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Mississippi River.</a:t>
            </a:r>
            <a:endParaRPr lang="en-US" dirty="0"/>
          </a:p>
        </p:txBody>
      </p:sp>
      <p:pic>
        <p:nvPicPr>
          <p:cNvPr id="6" name="Content Placeholder 5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2" r="190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8582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QUAKE!!!!!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Did you know that </a:t>
            </a:r>
            <a:r>
              <a:rPr lang="en-US" dirty="0" smtClean="0"/>
              <a:t>on the New </a:t>
            </a:r>
            <a:r>
              <a:rPr lang="en-US" dirty="0" smtClean="0"/>
              <a:t>Madrid </a:t>
            </a:r>
            <a:r>
              <a:rPr lang="en-US" dirty="0" smtClean="0"/>
              <a:t>Fault which runs through Missouri, in 1811 </a:t>
            </a:r>
            <a:r>
              <a:rPr lang="en-US" dirty="0" smtClean="0"/>
              <a:t>there was the most powerful earth </a:t>
            </a:r>
            <a:r>
              <a:rPr lang="en-US" dirty="0" smtClean="0"/>
              <a:t>quake?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99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earth quake that hit the New Madrid Fault  in 1811.</a:t>
            </a:r>
            <a:endParaRPr lang="en-US" dirty="0"/>
          </a:p>
        </p:txBody>
      </p:sp>
      <p:pic>
        <p:nvPicPr>
          <p:cNvPr id="6" name="Content Placeholder 5" descr="new madrid 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r="171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800597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about Indians.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648362" y="959716"/>
            <a:ext cx="4658735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is a park called Trail of Tears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P</a:t>
            </a:r>
            <a:r>
              <a:rPr lang="en-US" dirty="0" smtClean="0"/>
              <a:t>ark. Nine of the Cherokee Indian groups were</a:t>
            </a:r>
            <a:r>
              <a:rPr lang="en-US" dirty="0" smtClean="0"/>
              <a:t> relocated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94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Cherokee Indians being relocated.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1" r="197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018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105</TotalTime>
  <Words>136</Words>
  <Application>Microsoft Macintosh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   Mississppi Lowlands</vt:lpstr>
      <vt:lpstr>Boot heel</vt:lpstr>
      <vt:lpstr>This is where it is located.</vt:lpstr>
      <vt:lpstr>Mississippi river</vt:lpstr>
      <vt:lpstr>This is the Mississippi River.</vt:lpstr>
      <vt:lpstr>EARTH QUAKE!!!!!</vt:lpstr>
      <vt:lpstr>This is the earth quake that hit the New Madrid Fault  in 1811.</vt:lpstr>
      <vt:lpstr>News about Indians. </vt:lpstr>
      <vt:lpstr>Cherokee Indians being relocated.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Mississppi lowlands</dc:title>
  <dc:creator>Technology Services</dc:creator>
  <cp:lastModifiedBy>Technology Services</cp:lastModifiedBy>
  <cp:revision>16</cp:revision>
  <dcterms:created xsi:type="dcterms:W3CDTF">2014-12-09T17:37:41Z</dcterms:created>
  <dcterms:modified xsi:type="dcterms:W3CDTF">2014-12-16T19:59:51Z</dcterms:modified>
</cp:coreProperties>
</file>