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D4EAC-9148-134C-B0F8-98B5B77600A8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373EE-4D82-4D43-B24E-EDD51682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0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December 18,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December 18,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December 18,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December 18,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December 18,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December 18,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December 18,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December 18,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December 18,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December 18,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Ellie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Jadea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Glacial plains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2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Farming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Glacial Plains has the best land in the state for growing crops</a:t>
            </a:r>
          </a:p>
          <a:p>
            <a:pPr marL="571500" indent="-571500">
              <a:buFont typeface="Arial"/>
              <a:buChar char="•"/>
            </a:pPr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Some farmers raised cattle in the Glacial Plains</a:t>
            </a:r>
          </a:p>
          <a:p>
            <a:pPr marL="571500" indent="-571500">
              <a:buFont typeface="Arial"/>
              <a:buChar char="•"/>
            </a:pPr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Rich farmland makes this an attractive place for growing corn and soy beans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356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 pictur</a:t>
            </a:r>
            <a:r>
              <a:rPr lang="en-US" dirty="0" smtClean="0"/>
              <a:t>e!</a:t>
            </a:r>
            <a:endParaRPr lang="en-US" dirty="0"/>
          </a:p>
        </p:txBody>
      </p:sp>
      <p:pic>
        <p:nvPicPr>
          <p:cNvPr id="4" name="Content Placeholder 3" descr="3%20Fiordland%20National%20Park%20New%20Zealand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 b="14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242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Towns and cities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There are many towns and cities in the Glacial Plains including: Columbia, St. Joseph, Kirksville, Hannibal, Kansas City, Jefferson City, Independence, and St. Louis.</a:t>
            </a:r>
            <a:endParaRPr lang="en-US" sz="3600" dirty="0"/>
          </a:p>
        </p:txBody>
      </p:sp>
      <p:pic>
        <p:nvPicPr>
          <p:cNvPr id="4" name="Picture 3" descr="Liverpool_city_cen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114800"/>
            <a:ext cx="8128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5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Famous Missourians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" y="1458869"/>
            <a:ext cx="8595360" cy="493776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3600" dirty="0" smtClean="0"/>
              <a:t>Famous Missourians from the Glacial Plains </a:t>
            </a:r>
            <a:r>
              <a:rPr lang="en-US" sz="3600" dirty="0" err="1" smtClean="0"/>
              <a:t>includeing</a:t>
            </a:r>
            <a:r>
              <a:rPr lang="en-US" sz="3600" dirty="0" smtClean="0"/>
              <a:t>: </a:t>
            </a:r>
            <a:r>
              <a:rPr lang="en-US" sz="3600" dirty="0" err="1" smtClean="0"/>
              <a:t>Auguste</a:t>
            </a:r>
            <a:r>
              <a:rPr lang="en-US" sz="3600" dirty="0" smtClean="0"/>
              <a:t> Chouteau, Mary Easton Sibley, James </a:t>
            </a:r>
            <a:r>
              <a:rPr lang="en-US" sz="3600" dirty="0" err="1" smtClean="0"/>
              <a:t>Beckwourth</a:t>
            </a:r>
            <a:r>
              <a:rPr lang="en-US" sz="3600" dirty="0" smtClean="0"/>
              <a:t>, Father Jean de </a:t>
            </a:r>
            <a:r>
              <a:rPr lang="en-US" sz="3600" dirty="0" err="1" smtClean="0"/>
              <a:t>Smet</a:t>
            </a:r>
            <a:r>
              <a:rPr lang="en-US" sz="3600" dirty="0" smtClean="0"/>
              <a:t>, John Berry </a:t>
            </a:r>
            <a:r>
              <a:rPr lang="en-US" sz="3600" dirty="0" err="1" smtClean="0"/>
              <a:t>Meachum</a:t>
            </a:r>
            <a:r>
              <a:rPr lang="en-US" sz="3600" dirty="0" smtClean="0"/>
              <a:t>, Susan Elizabeth Blow, Tom Bass, Mark </a:t>
            </a:r>
            <a:r>
              <a:rPr lang="en-US" sz="3600" dirty="0" err="1" smtClean="0"/>
              <a:t>Twain,and</a:t>
            </a:r>
            <a:r>
              <a:rPr lang="en-US" sz="3600" dirty="0" smtClean="0"/>
              <a:t> Yogi Barra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61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Mark Twain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Mark </a:t>
            </a:r>
            <a:r>
              <a:rPr lang="en-US" sz="3600" dirty="0" smtClean="0"/>
              <a:t>twain grew up in </a:t>
            </a:r>
            <a:r>
              <a:rPr lang="en-US" sz="3600" dirty="0"/>
              <a:t>H</a:t>
            </a:r>
            <a:r>
              <a:rPr lang="en-US" sz="3600" dirty="0" smtClean="0"/>
              <a:t>annibal.</a:t>
            </a:r>
          </a:p>
          <a:p>
            <a:pPr marL="571500" indent="-571500"/>
            <a:r>
              <a:rPr lang="en-US" sz="3600" dirty="0" smtClean="0"/>
              <a:t>Many </a:t>
            </a:r>
            <a:r>
              <a:rPr lang="en-US" sz="3600" dirty="0" smtClean="0"/>
              <a:t>people from all over the world come and visit the place where Mark Twain grew up.</a:t>
            </a:r>
            <a:endParaRPr lang="en-US" sz="3600" dirty="0"/>
          </a:p>
        </p:txBody>
      </p:sp>
      <p:pic>
        <p:nvPicPr>
          <p:cNvPr id="4" name="Picture 3" descr="1289926514-Mark Twa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3048000"/>
            <a:ext cx="5207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Harry S. Truman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en-US" sz="3600" dirty="0" smtClean="0"/>
              <a:t>Harry Truman was the first </a:t>
            </a:r>
            <a:r>
              <a:rPr lang="en-US" sz="3600" dirty="0"/>
              <a:t>M</a:t>
            </a:r>
            <a:r>
              <a:rPr lang="en-US" sz="3600" dirty="0" smtClean="0"/>
              <a:t>issourian to become a president of the USA.</a:t>
            </a:r>
          </a:p>
          <a:p>
            <a:pPr marL="571500" indent="-571500"/>
            <a:r>
              <a:rPr lang="en-US" sz="3600" dirty="0" smtClean="0"/>
              <a:t>Truman </a:t>
            </a:r>
            <a:r>
              <a:rPr lang="en-US" sz="3600" dirty="0" smtClean="0"/>
              <a:t>lived in Independence.</a:t>
            </a:r>
          </a:p>
          <a:p>
            <a:pPr marL="571500" indent="-571500"/>
            <a:r>
              <a:rPr lang="en-US" sz="3600" dirty="0" smtClean="0"/>
              <a:t>Harry </a:t>
            </a:r>
            <a:r>
              <a:rPr lang="en-US" sz="3600" dirty="0" smtClean="0"/>
              <a:t>was the 33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president of the United States.</a:t>
            </a:r>
            <a:endParaRPr lang="en-US" sz="3600" dirty="0"/>
          </a:p>
        </p:txBody>
      </p:sp>
      <p:pic>
        <p:nvPicPr>
          <p:cNvPr id="4" name="Picture 3" descr="Harry_S_Truman,_bw_half-length_photo_portrait,_facing_front,_19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60800"/>
            <a:ext cx="5410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9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Glacial Plains’ land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region has lots of rolling hills and flat plains.</a:t>
            </a:r>
          </a:p>
          <a:p>
            <a:r>
              <a:rPr lang="en-US" sz="4000" dirty="0" smtClean="0"/>
              <a:t>Created by large glaciers of ice.</a:t>
            </a:r>
          </a:p>
        </p:txBody>
      </p:sp>
      <p:pic>
        <p:nvPicPr>
          <p:cNvPr id="4" name="Picture 3" descr="plain-28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3200400"/>
            <a:ext cx="361188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91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185</TotalTime>
  <Words>208</Words>
  <Application>Microsoft Macintosh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SOHO</vt:lpstr>
      <vt:lpstr>Glacial plains</vt:lpstr>
      <vt:lpstr>Farming</vt:lpstr>
      <vt:lpstr>Farming picture!</vt:lpstr>
      <vt:lpstr>Towns and cities</vt:lpstr>
      <vt:lpstr>Famous Missourians </vt:lpstr>
      <vt:lpstr>Mark Twain</vt:lpstr>
      <vt:lpstr>Harry S. Truman</vt:lpstr>
      <vt:lpstr>Glacial Plains’ land</vt:lpstr>
    </vt:vector>
  </TitlesOfParts>
  <Company>Joplin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Glacial plains</dc:title>
  <dc:creator>Technology Services</dc:creator>
  <cp:lastModifiedBy>Technology Services</cp:lastModifiedBy>
  <cp:revision>29</cp:revision>
  <dcterms:created xsi:type="dcterms:W3CDTF">2014-12-09T17:34:58Z</dcterms:created>
  <dcterms:modified xsi:type="dcterms:W3CDTF">2014-12-18T20:23:05Z</dcterms:modified>
</cp:coreProperties>
</file>