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Ozark Highlands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Alex I, </a:t>
            </a:r>
            <a:r>
              <a:rPr lang="en-US" dirty="0" err="1" smtClean="0"/>
              <a:t>Amaan</a:t>
            </a:r>
            <a:r>
              <a:rPr lang="en-US" dirty="0" smtClean="0"/>
              <a:t>,  </a:t>
            </a:r>
            <a:r>
              <a:rPr lang="en-US" dirty="0" err="1"/>
              <a:t>J</a:t>
            </a:r>
            <a:r>
              <a:rPr lang="en-US" dirty="0" err="1" smtClean="0"/>
              <a:t>a’Shon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4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Ozark Highlands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Ozark Highlands is hilly and has deep valleys and cliffs. </a:t>
            </a:r>
            <a:endParaRPr lang="en-US" dirty="0"/>
          </a:p>
        </p:txBody>
      </p:sp>
      <p:pic>
        <p:nvPicPr>
          <p:cNvPr id="4" name="Picture 3" descr="ozark-mountains-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9219"/>
            <a:ext cx="9144000" cy="246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648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has Zink, Iron, Limestone, Sand, Clay,  and Gravel. </a:t>
            </a: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784" y="2262605"/>
            <a:ext cx="22098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71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Ozark Highlands has a lot of </a:t>
            </a:r>
            <a:r>
              <a:rPr lang="en-US" dirty="0" smtClean="0"/>
              <a:t>forests.  There aren’t  </a:t>
            </a:r>
            <a:r>
              <a:rPr lang="en-US" dirty="0"/>
              <a:t>crops </a:t>
            </a:r>
            <a:r>
              <a:rPr lang="en-US" dirty="0" smtClean="0"/>
              <a:t>because it’s rocky.  It has many </a:t>
            </a:r>
            <a:r>
              <a:rPr lang="en-US" dirty="0"/>
              <a:t>wild animals. It is beautiful. Waters are fed from spring water. </a:t>
            </a:r>
          </a:p>
        </p:txBody>
      </p:sp>
      <p:pic>
        <p:nvPicPr>
          <p:cNvPr id="4" name="Picture 3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155" y="4311984"/>
            <a:ext cx="35179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50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410" y="1011989"/>
            <a:ext cx="8229600" cy="4525963"/>
          </a:xfrm>
        </p:spPr>
        <p:txBody>
          <a:bodyPr/>
          <a:lstStyle/>
          <a:p>
            <a:r>
              <a:rPr lang="en-US" dirty="0"/>
              <a:t>The highest point in the state is in the </a:t>
            </a:r>
            <a:r>
              <a:rPr lang="en-US" dirty="0" smtClean="0"/>
              <a:t>Ozarks. The </a:t>
            </a:r>
            <a:r>
              <a:rPr lang="en-US" dirty="0"/>
              <a:t>green and  lovely Ozark </a:t>
            </a:r>
            <a:r>
              <a:rPr lang="en-US" dirty="0" smtClean="0"/>
              <a:t>region is </a:t>
            </a:r>
            <a:r>
              <a:rPr lang="en-US" dirty="0"/>
              <a:t>one of Missouri’s most important geographic landmarks. It has </a:t>
            </a:r>
            <a:r>
              <a:rPr lang="en-US" dirty="0" smtClean="0"/>
              <a:t>cave </a:t>
            </a:r>
            <a:r>
              <a:rPr lang="en-US" dirty="0"/>
              <a:t>, lakes, and more.</a:t>
            </a:r>
          </a:p>
          <a:p>
            <a:endParaRPr lang="en-US" dirty="0"/>
          </a:p>
        </p:txBody>
      </p:sp>
      <p:pic>
        <p:nvPicPr>
          <p:cNvPr id="4" name="Picture 3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393" y="4399549"/>
            <a:ext cx="3517900" cy="2311400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4138055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62918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99</TotalTime>
  <Words>106</Words>
  <Application>Microsoft Macintosh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 Black </vt:lpstr>
      <vt:lpstr>Ozark Highlands</vt:lpstr>
      <vt:lpstr>Ozark Highlands</vt:lpstr>
      <vt:lpstr>PowerPoint Presentation</vt:lpstr>
      <vt:lpstr>PowerPoint Presentation</vt:lpstr>
      <vt:lpstr>PowerPoint Presentation</vt:lpstr>
    </vt:vector>
  </TitlesOfParts>
  <Company>Joplin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Ozark Highlands</dc:title>
  <dc:creator>Technology Services</dc:creator>
  <cp:lastModifiedBy>Technology Services</cp:lastModifiedBy>
  <cp:revision>20</cp:revision>
  <dcterms:created xsi:type="dcterms:W3CDTF">2014-12-09T17:34:16Z</dcterms:created>
  <dcterms:modified xsi:type="dcterms:W3CDTF">2014-12-18T19:35:57Z</dcterms:modified>
</cp:coreProperties>
</file>