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39" autoAdjust="0"/>
  </p:normalViewPr>
  <p:slideViewPr>
    <p:cSldViewPr snapToGrid="0" snapToObjects="1">
      <p:cViewPr>
        <p:scale>
          <a:sx n="95" d="100"/>
          <a:sy n="95" d="100"/>
        </p:scale>
        <p:origin x="-24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9EE3B-6E53-F849-932C-4898CBF797C7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368CD-4EE6-8742-86E2-CCEE7DFE7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0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368CD-4EE6-8742-86E2-CCEE7DFE7B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5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</a:t>
            </a:r>
            <a:r>
              <a:rPr lang="en-US" baseline="0" dirty="0" smtClean="0"/>
              <a:t> a</a:t>
            </a:r>
            <a:r>
              <a:rPr lang="en-US" dirty="0" smtClean="0"/>
              <a:t> old day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368CD-4EE6-8742-86E2-CCEE7DFE7B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9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368CD-4EE6-8742-86E2-CCEE7DFE7B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1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465052"/>
            <a:ext cx="6136961" cy="781445"/>
          </a:xfrm>
        </p:spPr>
        <p:txBody>
          <a:bodyPr/>
          <a:lstStyle/>
          <a:p>
            <a:r>
              <a:rPr lang="en-US" dirty="0" smtClean="0"/>
              <a:t>Mississippi Lowlands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Brooklynn, Brianna, and E’Ladia</a:t>
            </a:r>
            <a:endParaRPr lang="en-US" dirty="0"/>
          </a:p>
        </p:txBody>
      </p:sp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43359" cy="2721979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58" y="0"/>
            <a:ext cx="4600641" cy="2620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6947" y="2994526"/>
            <a:ext cx="188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The 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474" y="3195053"/>
            <a:ext cx="159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sunlight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3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85066"/>
            <a:ext cx="6614660" cy="4358464"/>
          </a:xfrm>
        </p:spPr>
        <p:txBody>
          <a:bodyPr/>
          <a:lstStyle/>
          <a:p>
            <a:pPr lvl="1"/>
            <a:r>
              <a:rPr lang="en-US" dirty="0" smtClean="0"/>
              <a:t>The real name is the boot heel. </a:t>
            </a:r>
          </a:p>
          <a:p>
            <a:pPr lvl="1"/>
            <a:r>
              <a:rPr lang="en-US" dirty="0" smtClean="0"/>
              <a:t>100 years </a:t>
            </a:r>
            <a:r>
              <a:rPr lang="en-US" dirty="0" smtClean="0"/>
              <a:t>ago swamps </a:t>
            </a:r>
            <a:r>
              <a:rPr lang="en-US" dirty="0" smtClean="0"/>
              <a:t>coved the Mississippi Lowlands.</a:t>
            </a:r>
          </a:p>
          <a:p>
            <a:pPr lvl="1"/>
            <a:r>
              <a:rPr lang="en-US" dirty="0" smtClean="0"/>
              <a:t>Farmers cleaned the land and made buildings.</a:t>
            </a:r>
          </a:p>
          <a:p>
            <a:pPr lvl="1"/>
            <a:r>
              <a:rPr lang="en-US" dirty="0" smtClean="0"/>
              <a:t>The people made cotton.</a:t>
            </a:r>
          </a:p>
          <a:p>
            <a:pPr lvl="1"/>
            <a:r>
              <a:rPr lang="en-US" dirty="0" smtClean="0"/>
              <a:t>The region almost sunk in 1811, because of a earthquake.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52" y="4125619"/>
            <a:ext cx="3733800" cy="218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4426" y="6400970"/>
            <a:ext cx="269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a old day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8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0206"/>
            <a:ext cx="8377237" cy="2915689"/>
          </a:xfrm>
        </p:spPr>
        <p:txBody>
          <a:bodyPr/>
          <a:lstStyle/>
          <a:p>
            <a:r>
              <a:rPr lang="en-US" dirty="0" smtClean="0"/>
              <a:t>It’s </a:t>
            </a:r>
            <a:r>
              <a:rPr lang="en-US" dirty="0" smtClean="0"/>
              <a:t>known for </a:t>
            </a:r>
            <a:r>
              <a:rPr lang="en-US" dirty="0" smtClean="0"/>
              <a:t>it’s </a:t>
            </a:r>
            <a:r>
              <a:rPr lang="en-US" dirty="0" smtClean="0"/>
              <a:t>soil.</a:t>
            </a:r>
          </a:p>
          <a:p>
            <a:r>
              <a:rPr lang="en-US" dirty="0" smtClean="0"/>
              <a:t>There beans, rice and cotton is transported all the world.</a:t>
            </a:r>
          </a:p>
          <a:p>
            <a:r>
              <a:rPr lang="en-US" dirty="0" smtClean="0"/>
              <a:t>They get the most rain.</a:t>
            </a:r>
          </a:p>
          <a:p>
            <a:r>
              <a:rPr lang="en-US" dirty="0" smtClean="0"/>
              <a:t>The lowlands has rich black soil.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1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4" y="4130601"/>
            <a:ext cx="4072916" cy="2727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0737" y="5668211"/>
            <a:ext cx="250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old farming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0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oughtjbreachdsc_00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6" b="8526"/>
          <a:stretch>
            <a:fillRect/>
          </a:stretch>
        </p:blipFill>
        <p:spPr>
          <a:xfrm>
            <a:off x="0" y="4214940"/>
            <a:ext cx="4242902" cy="2643059"/>
          </a:xfrm>
        </p:spPr>
      </p:pic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2" y="4214939"/>
            <a:ext cx="4636542" cy="264306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768"/>
            <a:ext cx="3542632" cy="2526172"/>
          </a:xfrm>
          <a:prstGeom prst="rect">
            <a:avLst/>
          </a:prstGeom>
        </p:spPr>
      </p:pic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32" y="1688768"/>
            <a:ext cx="5601368" cy="1706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5579" y="628316"/>
            <a:ext cx="1943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Nature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3636211"/>
            <a:ext cx="50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Nature has been here for a long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8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602"/>
          <a:stretch>
            <a:fillRect/>
          </a:stretch>
        </p:blipFill>
        <p:spPr>
          <a:xfrm>
            <a:off x="3449054" y="4290261"/>
            <a:ext cx="5885946" cy="2566737"/>
          </a:xfr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3366"/>
            <a:ext cx="4114061" cy="23241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7466"/>
            <a:ext cx="3449055" cy="2607845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82" y="1644316"/>
            <a:ext cx="5060518" cy="264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349" y="6122739"/>
            <a:ext cx="348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a swamp that covers land.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81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110</TotalTime>
  <Words>130</Words>
  <Application>Microsoft Macintosh PowerPoint</Application>
  <PresentationFormat>On-screen Show (4:3)</PresentationFormat>
  <Paragraphs>26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Habitat</vt:lpstr>
      <vt:lpstr>Mississippi Lowlands</vt:lpstr>
      <vt:lpstr>Before Time</vt:lpstr>
      <vt:lpstr>Farming</vt:lpstr>
      <vt:lpstr>PowerPoint Presentation</vt:lpstr>
      <vt:lpstr>Wild</vt:lpstr>
    </vt:vector>
  </TitlesOfParts>
  <Company>Joplin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Mississippi Lowlands</dc:title>
  <dc:creator>Technology Services</dc:creator>
  <cp:lastModifiedBy>Technology Services</cp:lastModifiedBy>
  <cp:revision>19</cp:revision>
  <dcterms:created xsi:type="dcterms:W3CDTF">2014-12-09T17:38:02Z</dcterms:created>
  <dcterms:modified xsi:type="dcterms:W3CDTF">2014-12-16T20:01:55Z</dcterms:modified>
</cp:coreProperties>
</file>